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Luke 7:1-10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612" y="57150"/>
            <a:ext cx="2784775" cy="56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0" y="713721"/>
            <a:ext cx="12192000" cy="6075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3200"/>
              </a:lnSpc>
              <a:spcAft>
                <a:spcPts val="800"/>
              </a:spcAft>
            </a:pPr>
            <a:r>
              <a:rPr lang="en-GB" sz="4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“The man who amazed Jesus”</a:t>
            </a:r>
          </a:p>
          <a:p>
            <a:pPr algn="ctr">
              <a:lnSpc>
                <a:spcPts val="3200"/>
              </a:lnSpc>
              <a:spcAft>
                <a:spcPts val="800"/>
              </a:spcAft>
            </a:pPr>
            <a:endParaRPr lang="en-GB" sz="48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(1) What do others say of him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3333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is “deserving” or “worthy” (v4)</a:t>
            </a:r>
          </a:p>
          <a:p>
            <a:pPr lvl="1">
              <a:lnSpc>
                <a:spcPts val="32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  What does the centurion say of himself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3333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“I am not worthy” (v6-7)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4000" dirty="0">
              <a:solidFill>
                <a:srgbClr val="3333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indent="-742950">
              <a:lnSpc>
                <a:spcPts val="3200"/>
              </a:lnSpc>
              <a:spcAft>
                <a:spcPts val="800"/>
              </a:spcAft>
              <a:buAutoNum type="arabicParenBoth" startAt="3"/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Jesus say of him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3333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It’s the centurion’s faith that amazes Jesus (v7-8)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3333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Jesus marvelled and said he has not seen such faith (v9)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81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50</cp:revision>
  <dcterms:created xsi:type="dcterms:W3CDTF">2026-03-07T11:36:35Z</dcterms:created>
  <dcterms:modified xsi:type="dcterms:W3CDTF">2026-06-28T15:14:45Z</dcterms:modified>
</cp:coreProperties>
</file>