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22/08/2026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Romans (</a:t>
            </a:r>
            <a:r>
              <a:rPr lang="pa-IN" sz="4800" dirty="0"/>
              <a:t>ਰੋਮੀਆਂ</a:t>
            </a:r>
            <a:r>
              <a:rPr lang="en-GB" sz="6000" dirty="0"/>
              <a:t>) 1:1-17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28575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1820996"/>
            <a:ext cx="12192000" cy="4989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ts val="3500"/>
              </a:lnSpc>
              <a:spcAft>
                <a:spcPts val="800"/>
              </a:spcAft>
              <a:buAutoNum type="arabicParenBoth"/>
            </a:pPr>
            <a:r>
              <a:rPr lang="en-GB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Paul’s conviction to preach the gospel 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was eager 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was </a:t>
            </a:r>
            <a:r>
              <a:rPr lang="en-GB" sz="440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debtor</a:t>
            </a:r>
            <a:endParaRPr lang="en-GB" sz="440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was unashamed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360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Paul’s reason to preach the gospel 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it’s the power of God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all who believe</a:t>
            </a:r>
          </a:p>
          <a:p>
            <a:pPr marL="1657350" lvl="2" indent="-742950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righteousness of God is revealed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5EA5E2-6EC9-7B72-B655-E5F6B60ADC0A}"/>
              </a:ext>
            </a:extLst>
          </p:cNvPr>
          <p:cNvSpPr txBox="1"/>
          <p:nvPr/>
        </p:nvSpPr>
        <p:spPr>
          <a:xfrm>
            <a:off x="76200" y="641884"/>
            <a:ext cx="12039599" cy="112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“You were saved to share the gospel </a:t>
            </a:r>
          </a:p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saved you”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2324</TotalTime>
  <Words>61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68</cp:revision>
  <dcterms:created xsi:type="dcterms:W3CDTF">2026-03-07T11:36:35Z</dcterms:created>
  <dcterms:modified xsi:type="dcterms:W3CDTF">2026-08-22T19:02:36Z</dcterms:modified>
</cp:coreProperties>
</file>