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FF6600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3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18/05/2025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800" dirty="0"/>
              <a:t>Matthew </a:t>
            </a:r>
            <a:r>
              <a:rPr lang="en-GB" sz="4400" dirty="0"/>
              <a:t>(</a:t>
            </a:r>
            <a:r>
              <a:rPr lang="pa-IN" sz="4400" dirty="0"/>
              <a:t>ਮੱਤੀ</a:t>
            </a:r>
            <a:r>
              <a:rPr lang="en-GB" sz="4400" dirty="0"/>
              <a:t>) </a:t>
            </a:r>
            <a:r>
              <a:rPr lang="en-GB" sz="4800" dirty="0"/>
              <a:t>28:16-20</a:t>
            </a:r>
            <a:endParaRPr lang="en-GB" sz="4400" dirty="0"/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BE250-5D9A-A670-D0AF-FA1917EA5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BD6A85F7-E596-41DA-B431-9A760E007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646" y="65279"/>
            <a:ext cx="3469039" cy="69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9051F0F-5BB4-F17F-AC61-64BB9CF9792E}"/>
              </a:ext>
            </a:extLst>
          </p:cNvPr>
          <p:cNvSpPr txBox="1"/>
          <p:nvPr/>
        </p:nvSpPr>
        <p:spPr>
          <a:xfrm>
            <a:off x="0" y="719703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GB" sz="3600" b="1" dirty="0"/>
              <a:t>(1)	</a:t>
            </a:r>
            <a:r>
              <a:rPr lang="en-GB" sz="3600" b="1" u="sng" dirty="0"/>
              <a:t>What does Christ command his disciples to do in light of </a:t>
            </a:r>
            <a:r>
              <a:rPr lang="en-GB" sz="3600" b="1" dirty="0"/>
              <a:t>	</a:t>
            </a:r>
            <a:r>
              <a:rPr lang="en-GB" sz="3600" b="1" u="sng" dirty="0"/>
              <a:t>the death and resurrection </a:t>
            </a:r>
          </a:p>
          <a:p>
            <a:pPr marL="1943100" lvl="4" indent="-571500">
              <a:buAutoNum type="romanLcParenBoth"/>
            </a:pPr>
            <a:r>
              <a:rPr lang="en-GB" sz="3200" b="1" dirty="0">
                <a:solidFill>
                  <a:srgbClr val="FF0000"/>
                </a:solidFill>
              </a:rPr>
              <a:t>“Go” into the world (v19)</a:t>
            </a:r>
          </a:p>
          <a:p>
            <a:pPr marL="1943100" lvl="4" indent="-571500">
              <a:buAutoNum type="romanLcParenBoth"/>
            </a:pPr>
            <a:r>
              <a:rPr lang="en-GB" sz="3200" b="1" dirty="0">
                <a:solidFill>
                  <a:srgbClr val="FF0000"/>
                </a:solidFill>
              </a:rPr>
              <a:t>Make disciples of all nations (v19)</a:t>
            </a:r>
          </a:p>
          <a:p>
            <a:pPr marL="1943100" lvl="4" indent="-571500">
              <a:buAutoNum type="romanLcParenBoth"/>
            </a:pPr>
            <a:r>
              <a:rPr lang="en-GB" sz="3200" b="1" dirty="0">
                <a:solidFill>
                  <a:srgbClr val="FF0000"/>
                </a:solidFill>
              </a:rPr>
              <a:t> Baptise them in the name of the Father, Son &amp; Holy Spirit (v19) </a:t>
            </a:r>
          </a:p>
          <a:p>
            <a:pPr marL="1943100" lvl="4" indent="-571500">
              <a:buAutoNum type="romanLcParenBoth"/>
            </a:pPr>
            <a:r>
              <a:rPr lang="en-GB" sz="3200" b="1" dirty="0">
                <a:solidFill>
                  <a:srgbClr val="FF0000"/>
                </a:solidFill>
              </a:rPr>
              <a:t> Teach them to observe all commands (v20)</a:t>
            </a:r>
          </a:p>
          <a:p>
            <a:pPr marL="1943100" lvl="4" indent="-571500">
              <a:buAutoNum type="romanLcParenBoth"/>
            </a:pPr>
            <a:endParaRPr lang="en-GB" sz="1200" b="1" dirty="0">
              <a:solidFill>
                <a:srgbClr val="FF0000"/>
              </a:solidFill>
            </a:endParaRPr>
          </a:p>
          <a:p>
            <a:pPr marL="742950" lvl="1" indent="-742950">
              <a:buAutoNum type="arabicParenBoth" startAt="2"/>
            </a:pPr>
            <a:r>
              <a:rPr lang="en-GB" sz="3600" b="1" u="sng" dirty="0"/>
              <a:t>What does Christ promise in light of the death and resurrection </a:t>
            </a:r>
          </a:p>
          <a:p>
            <a:pPr marL="1943100" lvl="4" indent="-571500">
              <a:buAutoNum type="romanLcParenBoth"/>
            </a:pPr>
            <a:r>
              <a:rPr lang="en-GB" sz="3200" b="1" dirty="0">
                <a:solidFill>
                  <a:srgbClr val="FF0000"/>
                </a:solidFill>
              </a:rPr>
              <a:t>All authority is given to Christ (v18)</a:t>
            </a:r>
          </a:p>
          <a:p>
            <a:pPr marL="1943100" lvl="4" indent="-571500">
              <a:buAutoNum type="romanLcParenBoth"/>
            </a:pPr>
            <a:r>
              <a:rPr lang="en-GB" sz="3200" b="1" dirty="0">
                <a:solidFill>
                  <a:srgbClr val="FF0000"/>
                </a:solidFill>
              </a:rPr>
              <a:t>He will always be with us (v20) </a:t>
            </a:r>
          </a:p>
        </p:txBody>
      </p:sp>
    </p:spTree>
    <p:extLst>
      <p:ext uri="{BB962C8B-B14F-4D97-AF65-F5344CB8AC3E}">
        <p14:creationId xmlns:p14="http://schemas.microsoft.com/office/powerpoint/2010/main" val="173670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3678</TotalTime>
  <Words>100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144</cp:revision>
  <dcterms:created xsi:type="dcterms:W3CDTF">2020-02-16T09:25:01Z</dcterms:created>
  <dcterms:modified xsi:type="dcterms:W3CDTF">2025-05-18T08:31:38Z</dcterms:modified>
</cp:coreProperties>
</file>