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0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74E6-CA02-E4C3-43F7-FD576B7C2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ADD7B-8B79-BEFF-1C3D-F4342E78D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63EB1-79A9-C872-E9D6-B993D5263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3E508-FC31-F9BE-EBF8-868C20BE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825E4-F54B-77A9-7F6D-02312B04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79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12BA5-9C64-2BC1-E6E7-07CC591E3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892957-AE41-ACBF-CECB-4CF8A7688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656D7-1431-5CA9-7BA2-EA4E95F01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5669C-5E27-4275-AF65-A39539032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F792A-6946-A631-D7F4-E1ED806E6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5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4F2D62-9950-11D7-33E2-3DDA0B6E11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E4130-EB24-C024-5902-09F7167D2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45E3C-5A2D-9469-E5CE-3B316090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158BA-F210-9907-B44C-03A499AE1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AB0BD-E485-938E-6CAF-6E86CF67C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7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6FB1-1651-90E3-47A3-79BA73C08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E3F11-4468-87B9-F62B-E5E5117DC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791E7-1FA8-D0A0-FF4D-A752AAD6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1B6B7-5FB3-5DEF-583B-BDF285FD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8A44A-618B-CAF4-1641-0C1C50BC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0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750CB-55EF-70CD-2F46-AEC9BFC87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94811-92BF-053F-E684-014E66F9C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BC4E4-9369-B54A-DAB9-7A1961EF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EA3A0-9318-C0D0-937A-D79B382CC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21C3E-494A-448A-B787-829761019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82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64CB4-B111-C1E6-E47F-34A8FB1ED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67A40-2EA2-9EE3-D2ED-B673356A1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1F1AF-33FF-4D42-99F5-FEA843E71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BA9DE5-34F8-FFAD-C70F-70ADAE45F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BD6C0-D173-EA4A-F849-12E1C76E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7AA61-996E-4EB0-5300-245F832D1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39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DDEB8-E66D-4CB6-F8EB-51644E4BF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848CA-B5D9-422A-8E42-61B58AF92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68C70-D0D3-C19A-2AD7-17481D4FA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9DF626-DEC7-389A-D358-6674606DC0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9BA2C8-D582-E2DE-A630-18E20AC4DA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FCCDF9-26A3-EAA7-F97E-20D4E86B5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E926D5-ACBA-078B-E3D2-3B422B71B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B15F7E-4960-7CAF-B03F-F498B8CBD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30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750B8-477D-1AD1-FFCA-564A4CF7E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23D4BB-7405-DA3E-320E-59627A286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EA84-6B3E-0595-0DF9-765ADFD58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D30998-4BDE-5DFF-4DE3-26CB835E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4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6D67D1-81FF-A368-9F99-9FAC6FF1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A1E53D-16BE-B557-1C0F-D401E6A43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ECB137-E9B1-8DCE-2949-F15B94057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2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4EA3-9A53-E590-520D-4AF0B934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419E-43EF-E7C5-74D6-76FE3D459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83FABD-A8CD-6EBF-D1D8-FAC5698AE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55B84-47DA-F00C-F858-2D9C79085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762BD-83CA-461F-479F-39EF742D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E9F9F9-AA1F-A08C-761C-CE5281DC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2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1BD80-A6D9-1DC6-3420-F4EE653EA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84E672-330A-09A1-22C3-C35C2CB57F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6337E2-8CE5-5185-AE7D-590559562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0314BE-4290-8103-4E93-39E5E0A60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10CE2-5A15-22FB-66E0-0EA2A23F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02636-ED8B-3322-B459-A1EBBB84E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58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C33F08-ABCC-03F2-FCBC-0B7ACFD3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3E6F1D-B5CF-9211-D232-76D804969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50A7-E3BE-3514-82DA-8A32B415A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FF324-9D5A-4353-B86C-B5DAF7D48DA2}" type="datetimeFigureOut">
              <a:rPr lang="en-GB" smtClean="0"/>
              <a:t>24/12/2025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A06C5-BD91-91F4-EF62-A62214EAB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74920-23FF-97AA-B9E5-DD465F9D3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B99E0-16F3-4190-AD05-E6A5F186AF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49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404AB-24C5-837C-ED09-EE6C2CDBA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4DEE4088-0FCD-AD52-DEDD-F31AAFE25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560" y="130070"/>
            <a:ext cx="3654879" cy="73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D74310-A335-ABA5-458A-998657CF1872}"/>
              </a:ext>
            </a:extLst>
          </p:cNvPr>
          <p:cNvSpPr txBox="1"/>
          <p:nvPr/>
        </p:nvSpPr>
        <p:spPr>
          <a:xfrm>
            <a:off x="0" y="2426553"/>
            <a:ext cx="120776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/>
              <a:t>Reading</a:t>
            </a:r>
          </a:p>
          <a:p>
            <a:pPr algn="ctr"/>
            <a:r>
              <a:rPr lang="en-GB" sz="4800" dirty="0"/>
              <a:t>Matthew (</a:t>
            </a:r>
            <a:r>
              <a:rPr lang="pa-IN" sz="4400" dirty="0"/>
              <a:t>ਮੱਤੀ</a:t>
            </a:r>
            <a:r>
              <a:rPr lang="en-GB" sz="4400" dirty="0"/>
              <a:t>)</a:t>
            </a:r>
            <a:r>
              <a:rPr lang="en-GB" sz="4800" dirty="0"/>
              <a:t> 2:1-12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383448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BEFAFF-AD60-74D3-8875-8B0B10420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68C165-6124-1A73-ED94-2A9601142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560" y="130070"/>
            <a:ext cx="3654879" cy="73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3654DA-8E34-5B47-96D1-D1C44F3C04BA}"/>
              </a:ext>
            </a:extLst>
          </p:cNvPr>
          <p:cNvSpPr txBox="1"/>
          <p:nvPr/>
        </p:nvSpPr>
        <p:spPr>
          <a:xfrm>
            <a:off x="180974" y="772427"/>
            <a:ext cx="12011025" cy="7317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Myths about the wise men</a:t>
            </a:r>
          </a:p>
          <a:p>
            <a:endParaRPr lang="en-GB" sz="400" b="1" dirty="0">
              <a:solidFill>
                <a:srgbClr val="170BB5"/>
              </a:solidFill>
            </a:endParaRPr>
          </a:p>
          <a:p>
            <a:r>
              <a:rPr lang="en-GB" sz="3000" b="1" dirty="0">
                <a:solidFill>
                  <a:srgbClr val="170BB5"/>
                </a:solidFill>
              </a:rPr>
              <a:t>(1) How many wise men were there?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We don’t know, could be 3 or even more, 6, 8, 12</a:t>
            </a:r>
          </a:p>
          <a:p>
            <a:endParaRPr lang="en-GB" sz="800" dirty="0"/>
          </a:p>
          <a:p>
            <a:r>
              <a:rPr lang="en-GB" sz="3000" b="1" dirty="0">
                <a:solidFill>
                  <a:srgbClr val="170BB5"/>
                </a:solidFill>
              </a:rPr>
              <a:t>(2) Were the wise men Kings?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Very unlikely, they were probably astrologers or interpreters of the stars</a:t>
            </a:r>
          </a:p>
          <a:p>
            <a:endParaRPr lang="en-GB" sz="600" dirty="0"/>
          </a:p>
          <a:p>
            <a:r>
              <a:rPr lang="en-GB" sz="3000" b="1" dirty="0">
                <a:solidFill>
                  <a:srgbClr val="170BB5"/>
                </a:solidFill>
              </a:rPr>
              <a:t>(3) Did the wise men follow the star from the East?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No, it appeared</a:t>
            </a:r>
          </a:p>
          <a:p>
            <a:endParaRPr lang="en-GB" sz="700" dirty="0"/>
          </a:p>
          <a:p>
            <a:r>
              <a:rPr lang="en-GB" sz="3000" b="1" dirty="0">
                <a:solidFill>
                  <a:srgbClr val="170BB5"/>
                </a:solidFill>
              </a:rPr>
              <a:t>(4) How did they know it was the star of the King?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Possibly from the writings of Daniel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Star did reappear and guide them to Jesus </a:t>
            </a:r>
          </a:p>
          <a:p>
            <a:endParaRPr lang="en-GB" sz="1050" dirty="0"/>
          </a:p>
          <a:p>
            <a:r>
              <a:rPr lang="en-GB" sz="3000" b="1" dirty="0">
                <a:solidFill>
                  <a:srgbClr val="170BB5"/>
                </a:solidFill>
              </a:rPr>
              <a:t>(5) Did the star guide them to the stable </a:t>
            </a:r>
          </a:p>
          <a:p>
            <a:endParaRPr lang="en-GB" sz="2800" dirty="0"/>
          </a:p>
          <a:p>
            <a:endParaRPr lang="en-GB" sz="3600" b="1" dirty="0"/>
          </a:p>
          <a:p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420027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2929-108C-0E01-7ECC-B6E643195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FADCE-CFE2-74BF-112C-21D23D063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The Star of Bethlehem: What Is the Christmas Star? | The Old Farmer's  Almanac">
            <a:extLst>
              <a:ext uri="{FF2B5EF4-FFF2-40B4-BE49-F238E27FC236}">
                <a16:creationId xmlns:a16="http://schemas.microsoft.com/office/drawing/2014/main" id="{9CF1AA68-EAB4-3312-1D20-ADBF3C65A6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428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37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8FAF0-457C-7B38-9918-AA7AC3254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744E96F-12C2-1E6C-7B95-A9DAFFE08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560" y="130070"/>
            <a:ext cx="3654879" cy="73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65AA3B-6AB1-59BC-64DE-F419115931BC}"/>
              </a:ext>
            </a:extLst>
          </p:cNvPr>
          <p:cNvSpPr txBox="1"/>
          <p:nvPr/>
        </p:nvSpPr>
        <p:spPr>
          <a:xfrm>
            <a:off x="180974" y="772427"/>
            <a:ext cx="12011025" cy="7748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Myths about the wise men</a:t>
            </a:r>
          </a:p>
          <a:p>
            <a:endParaRPr lang="en-GB" sz="400" b="1" dirty="0">
              <a:solidFill>
                <a:srgbClr val="170BB5"/>
              </a:solidFill>
            </a:endParaRPr>
          </a:p>
          <a:p>
            <a:r>
              <a:rPr lang="en-GB" sz="3000" b="1" dirty="0">
                <a:solidFill>
                  <a:srgbClr val="170BB5"/>
                </a:solidFill>
              </a:rPr>
              <a:t>(1) How many wise men were there?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We don’t know, could be 3 or even more, 6, 8, 12</a:t>
            </a:r>
          </a:p>
          <a:p>
            <a:endParaRPr lang="en-GB" sz="800" dirty="0"/>
          </a:p>
          <a:p>
            <a:r>
              <a:rPr lang="en-GB" sz="3000" b="1" dirty="0">
                <a:solidFill>
                  <a:srgbClr val="170BB5"/>
                </a:solidFill>
              </a:rPr>
              <a:t>(2) Were the wise men Kings?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Very unlikely, they were probably astrologers or interpreters of the stars</a:t>
            </a:r>
          </a:p>
          <a:p>
            <a:endParaRPr lang="en-GB" sz="600" dirty="0"/>
          </a:p>
          <a:p>
            <a:r>
              <a:rPr lang="en-GB" sz="3000" b="1" dirty="0">
                <a:solidFill>
                  <a:srgbClr val="170BB5"/>
                </a:solidFill>
              </a:rPr>
              <a:t>(3) Did the wise men follow the star from the East?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No, it appeared</a:t>
            </a:r>
          </a:p>
          <a:p>
            <a:endParaRPr lang="en-GB" sz="700" dirty="0"/>
          </a:p>
          <a:p>
            <a:r>
              <a:rPr lang="en-GB" sz="3000" b="1" dirty="0">
                <a:solidFill>
                  <a:srgbClr val="170BB5"/>
                </a:solidFill>
              </a:rPr>
              <a:t>(4) How did they know it was the star of the King?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Possibly from the writings of Daniel 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Star did reappear and guide them to Jesus </a:t>
            </a:r>
          </a:p>
          <a:p>
            <a:endParaRPr lang="en-GB" sz="1050" dirty="0"/>
          </a:p>
          <a:p>
            <a:r>
              <a:rPr lang="en-GB" sz="3000" b="1" dirty="0">
                <a:solidFill>
                  <a:srgbClr val="170BB5"/>
                </a:solidFill>
              </a:rPr>
              <a:t>(5) Did the star guide them to the stable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/>
              <a:t>No, it may have been anytime from 40 days to 2 years after Jesus’ birth </a:t>
            </a:r>
          </a:p>
          <a:p>
            <a:endParaRPr lang="en-GB" sz="2800" dirty="0"/>
          </a:p>
          <a:p>
            <a:endParaRPr lang="en-GB" sz="3600" b="1" dirty="0"/>
          </a:p>
          <a:p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97944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9D1E0-B8B3-A81E-928B-F1DC76657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0A29570A-CB22-96CF-2E03-17ACCCFB8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560" y="130070"/>
            <a:ext cx="3654879" cy="736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81BB75-8B9F-1B06-6E56-367474B615D9}"/>
              </a:ext>
            </a:extLst>
          </p:cNvPr>
          <p:cNvSpPr txBox="1"/>
          <p:nvPr/>
        </p:nvSpPr>
        <p:spPr>
          <a:xfrm>
            <a:off x="114302" y="1039127"/>
            <a:ext cx="1207769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3600" b="1" dirty="0"/>
              <a:t>    </a:t>
            </a:r>
            <a:r>
              <a:rPr lang="en-GB" sz="4400" b="1" dirty="0"/>
              <a:t>Herod felt threatened by the birth of Jesus</a:t>
            </a:r>
          </a:p>
          <a:p>
            <a:pPr marL="342900" indent="-342900">
              <a:buAutoNum type="arabicParenBoth"/>
            </a:pPr>
            <a:endParaRPr lang="en-GB" sz="1600" b="1" dirty="0"/>
          </a:p>
          <a:p>
            <a:pPr marL="342900" indent="-342900">
              <a:buAutoNum type="arabicParenBoth"/>
            </a:pPr>
            <a:r>
              <a:rPr lang="en-GB" sz="4400" b="1" dirty="0"/>
              <a:t> 	The whole of Jerusalem was troubled at the 	birth of Jesus </a:t>
            </a:r>
          </a:p>
          <a:p>
            <a:pPr marL="342900" indent="-342900">
              <a:buAutoNum type="arabicParenBoth"/>
            </a:pPr>
            <a:endParaRPr lang="en-GB" sz="1600" b="1" dirty="0"/>
          </a:p>
          <a:p>
            <a:pPr marL="342900" indent="-342900">
              <a:buAutoNum type="arabicParenBoth"/>
            </a:pPr>
            <a:r>
              <a:rPr lang="en-GB" sz="4400" b="1" dirty="0"/>
              <a:t> 	Scholars knew the truth but did nothing at 	the birth of Jesus </a:t>
            </a:r>
          </a:p>
          <a:p>
            <a:pPr marL="342900" indent="-342900">
              <a:buAutoNum type="arabicParenBoth"/>
            </a:pPr>
            <a:endParaRPr lang="en-GB" sz="1600" b="1" dirty="0"/>
          </a:p>
          <a:p>
            <a:pPr marL="342900" indent="-342900">
              <a:buAutoNum type="arabicParenBoth"/>
            </a:pPr>
            <a:r>
              <a:rPr lang="en-GB" sz="4400" b="1" dirty="0"/>
              <a:t> 	The wise men worshipped at the birth of 	Jesus </a:t>
            </a:r>
          </a:p>
        </p:txBody>
      </p:sp>
    </p:spTree>
    <p:extLst>
      <p:ext uri="{BB962C8B-B14F-4D97-AF65-F5344CB8AC3E}">
        <p14:creationId xmlns:p14="http://schemas.microsoft.com/office/powerpoint/2010/main" val="6967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293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11</cp:revision>
  <dcterms:created xsi:type="dcterms:W3CDTF">2025-12-20T17:40:03Z</dcterms:created>
  <dcterms:modified xsi:type="dcterms:W3CDTF">2025-12-24T22:44:21Z</dcterms:modified>
</cp:coreProperties>
</file>