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63" r:id="rId8"/>
    <p:sldId id="260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282"/>
    <p:restoredTop sz="94694"/>
  </p:normalViewPr>
  <p:slideViewPr>
    <p:cSldViewPr snapToGrid="0">
      <p:cViewPr varScale="1">
        <p:scale>
          <a:sx n="107" d="100"/>
          <a:sy n="107" d="100"/>
        </p:scale>
        <p:origin x="1368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4107E-FDA6-B842-B337-C2ED97BAE26B}" type="datetimeFigureOut">
              <a:rPr lang="en-US" smtClean="0"/>
              <a:t>7/20/25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5DD94-DDB2-C347-B911-D87339905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935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4107E-FDA6-B842-B337-C2ED97BAE26B}" type="datetimeFigureOut">
              <a:rPr lang="en-US" smtClean="0"/>
              <a:t>7/20/25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5DD94-DDB2-C347-B911-D87339905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68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4107E-FDA6-B842-B337-C2ED97BAE26B}" type="datetimeFigureOut">
              <a:rPr lang="en-US" smtClean="0"/>
              <a:t>7/20/25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5DD94-DDB2-C347-B911-D87339905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688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4107E-FDA6-B842-B337-C2ED97BAE26B}" type="datetimeFigureOut">
              <a:rPr lang="en-US" smtClean="0"/>
              <a:t>7/20/25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5DD94-DDB2-C347-B911-D87339905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007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4107E-FDA6-B842-B337-C2ED97BAE26B}" type="datetimeFigureOut">
              <a:rPr lang="en-US" smtClean="0"/>
              <a:t>7/20/25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5DD94-DDB2-C347-B911-D87339905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569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4107E-FDA6-B842-B337-C2ED97BAE26B}" type="datetimeFigureOut">
              <a:rPr lang="en-US" smtClean="0"/>
              <a:t>7/20/25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5DD94-DDB2-C347-B911-D87339905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304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4107E-FDA6-B842-B337-C2ED97BAE26B}" type="datetimeFigureOut">
              <a:rPr lang="en-US" smtClean="0"/>
              <a:t>7/20/25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5DD94-DDB2-C347-B911-D87339905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27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4107E-FDA6-B842-B337-C2ED97BAE26B}" type="datetimeFigureOut">
              <a:rPr lang="en-US" smtClean="0"/>
              <a:t>7/20/25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5DD94-DDB2-C347-B911-D87339905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549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4107E-FDA6-B842-B337-C2ED97BAE26B}" type="datetimeFigureOut">
              <a:rPr lang="en-US" smtClean="0"/>
              <a:t>7/20/25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5DD94-DDB2-C347-B911-D87339905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61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4107E-FDA6-B842-B337-C2ED97BAE26B}" type="datetimeFigureOut">
              <a:rPr lang="en-US" smtClean="0"/>
              <a:t>7/20/25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5DD94-DDB2-C347-B911-D87339905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243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4107E-FDA6-B842-B337-C2ED97BAE26B}" type="datetimeFigureOut">
              <a:rPr lang="en-US" smtClean="0"/>
              <a:t>7/20/25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5DD94-DDB2-C347-B911-D87339905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932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C4107E-FDA6-B842-B337-C2ED97BAE26B}" type="datetimeFigureOut">
              <a:rPr lang="en-US" smtClean="0"/>
              <a:t>7/20/25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845DD94-DDB2-C347-B911-D87339905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008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63988E8-2AFB-4A18-CD2C-92F62EA65A62}"/>
              </a:ext>
            </a:extLst>
          </p:cNvPr>
          <p:cNvSpPr txBox="1"/>
          <p:nvPr/>
        </p:nvSpPr>
        <p:spPr>
          <a:xfrm>
            <a:off x="2224882" y="1997839"/>
            <a:ext cx="469423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Emmanuel Handsworth</a:t>
            </a:r>
          </a:p>
          <a:p>
            <a:pPr algn="ctr"/>
            <a:endParaRPr lang="en-US" sz="3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Mark 6: 30 – 44</a:t>
            </a:r>
          </a:p>
          <a:p>
            <a:pPr algn="ctr"/>
            <a:endParaRPr lang="en-US" sz="3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en-US" sz="3600" b="1" baseline="30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July, 2025</a:t>
            </a:r>
          </a:p>
        </p:txBody>
      </p:sp>
    </p:spTree>
    <p:extLst>
      <p:ext uri="{BB962C8B-B14F-4D97-AF65-F5344CB8AC3E}">
        <p14:creationId xmlns:p14="http://schemas.microsoft.com/office/powerpoint/2010/main" val="2017060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6CFB81C-3BCB-AEAE-D61B-8EAD9CD4ABD7}"/>
              </a:ext>
            </a:extLst>
          </p:cNvPr>
          <p:cNvSpPr txBox="1"/>
          <p:nvPr/>
        </p:nvSpPr>
        <p:spPr>
          <a:xfrm>
            <a:off x="1352431" y="478971"/>
            <a:ext cx="64391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‘Desert place – vv. 31, 32 and 35’</a:t>
            </a:r>
          </a:p>
        </p:txBody>
      </p:sp>
      <p:pic>
        <p:nvPicPr>
          <p:cNvPr id="7" name="Picture 6" descr="A desert landscape with mountains and blue sky&#10;&#10;Description automatically generated">
            <a:extLst>
              <a:ext uri="{FF2B5EF4-FFF2-40B4-BE49-F238E27FC236}">
                <a16:creationId xmlns:a16="http://schemas.microsoft.com/office/drawing/2014/main" id="{BC56BB67-140E-0B05-9D32-BDEC7E8886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772" y="1676069"/>
            <a:ext cx="6278454" cy="418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431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F329897-402B-4AC9-FC63-B973C2414FD8}"/>
              </a:ext>
            </a:extLst>
          </p:cNvPr>
          <p:cNvSpPr txBox="1"/>
          <p:nvPr/>
        </p:nvSpPr>
        <p:spPr>
          <a:xfrm>
            <a:off x="370114" y="381001"/>
            <a:ext cx="54604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Jesus’ compassion – v. 34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4EC4B4-611D-AA5D-A05C-F3035A3E21AC}"/>
              </a:ext>
            </a:extLst>
          </p:cNvPr>
          <p:cNvSpPr txBox="1"/>
          <p:nvPr/>
        </p:nvSpPr>
        <p:spPr>
          <a:xfrm>
            <a:off x="1841764" y="1570050"/>
            <a:ext cx="54604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‘… he had compassion on them…’</a:t>
            </a:r>
          </a:p>
        </p:txBody>
      </p:sp>
      <p:pic>
        <p:nvPicPr>
          <p:cNvPr id="7" name="Picture 6" descr="A wooden doll holding a heart&#10;&#10;Description automatically generated">
            <a:extLst>
              <a:ext uri="{FF2B5EF4-FFF2-40B4-BE49-F238E27FC236}">
                <a16:creationId xmlns:a16="http://schemas.microsoft.com/office/drawing/2014/main" id="{1EE8BD8F-7C0E-5A09-EE72-C8FD7BB707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675" y="3712585"/>
            <a:ext cx="4430649" cy="254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37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F9EE47-B682-9B8A-384C-F29D853F34A9}"/>
              </a:ext>
            </a:extLst>
          </p:cNvPr>
          <p:cNvSpPr txBox="1"/>
          <p:nvPr/>
        </p:nvSpPr>
        <p:spPr>
          <a:xfrm>
            <a:off x="370114" y="381001"/>
            <a:ext cx="54604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Jesus’ compassion – v. 34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1F2893-73D0-EF75-2204-1C7EC8AD3CA7}"/>
              </a:ext>
            </a:extLst>
          </p:cNvPr>
          <p:cNvSpPr txBox="1"/>
          <p:nvPr/>
        </p:nvSpPr>
        <p:spPr>
          <a:xfrm>
            <a:off x="1713015" y="1522548"/>
            <a:ext cx="5717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‘… they were like sheep without a shepherd…’</a:t>
            </a:r>
          </a:p>
        </p:txBody>
      </p:sp>
      <p:pic>
        <p:nvPicPr>
          <p:cNvPr id="8" name="Picture 7" descr="A rocky shore with a hill and grass&#10;&#10;Description automatically generated with medium confidence">
            <a:extLst>
              <a:ext uri="{FF2B5EF4-FFF2-40B4-BE49-F238E27FC236}">
                <a16:creationId xmlns:a16="http://schemas.microsoft.com/office/drawing/2014/main" id="{E1A24EE1-049E-0109-0B60-A3E3E1533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673" y="3629458"/>
            <a:ext cx="4430651" cy="254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207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2EA2C4-EF05-53C9-E242-500EE6569A22}"/>
              </a:ext>
            </a:extLst>
          </p:cNvPr>
          <p:cNvSpPr txBox="1"/>
          <p:nvPr/>
        </p:nvSpPr>
        <p:spPr>
          <a:xfrm>
            <a:off x="370114" y="381001"/>
            <a:ext cx="72833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Jesus’ provision – vv. 40, 34 and 31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789EE0-B848-2747-534D-D5BE10B01DBC}"/>
              </a:ext>
            </a:extLst>
          </p:cNvPr>
          <p:cNvSpPr txBox="1"/>
          <p:nvPr/>
        </p:nvSpPr>
        <p:spPr>
          <a:xfrm>
            <a:off x="370114" y="1671914"/>
            <a:ext cx="5009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 ‘… bread and fish…’</a:t>
            </a:r>
          </a:p>
        </p:txBody>
      </p:sp>
      <p:pic>
        <p:nvPicPr>
          <p:cNvPr id="7" name="Picture 6" descr="Fish next to a loaf of bread and a vase of wheat&#10;&#10;Description automatically generated">
            <a:extLst>
              <a:ext uri="{FF2B5EF4-FFF2-40B4-BE49-F238E27FC236}">
                <a16:creationId xmlns:a16="http://schemas.microsoft.com/office/drawing/2014/main" id="{AD98E674-7CA9-9259-F1BE-5342C75EC0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1354" y="3024383"/>
            <a:ext cx="4779625" cy="329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797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AA0CB3-FEDD-751E-E038-D5171941EEC3}"/>
              </a:ext>
            </a:extLst>
          </p:cNvPr>
          <p:cNvSpPr txBox="1"/>
          <p:nvPr/>
        </p:nvSpPr>
        <p:spPr>
          <a:xfrm>
            <a:off x="370114" y="1671915"/>
            <a:ext cx="29743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‘… rest…’</a:t>
            </a:r>
          </a:p>
        </p:txBody>
      </p:sp>
      <p:pic>
        <p:nvPicPr>
          <p:cNvPr id="4" name="Picture 3" descr="A cloud with a white text&#10;&#10;Description automatically generated">
            <a:extLst>
              <a:ext uri="{FF2B5EF4-FFF2-40B4-BE49-F238E27FC236}">
                <a16:creationId xmlns:a16="http://schemas.microsoft.com/office/drawing/2014/main" id="{3F5FFFFC-9B03-FE11-CEA9-2EDECC18DF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1355" y="3024384"/>
            <a:ext cx="4779624" cy="32986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A38BA6D-AD91-EA5B-D96A-DD5F1695FC9B}"/>
              </a:ext>
            </a:extLst>
          </p:cNvPr>
          <p:cNvSpPr txBox="1"/>
          <p:nvPr/>
        </p:nvSpPr>
        <p:spPr>
          <a:xfrm>
            <a:off x="370114" y="381001"/>
            <a:ext cx="72833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Jesus’ provision – vv. 40, 34 and 31</a:t>
            </a:r>
          </a:p>
        </p:txBody>
      </p:sp>
    </p:spTree>
    <p:extLst>
      <p:ext uri="{BB962C8B-B14F-4D97-AF65-F5344CB8AC3E}">
        <p14:creationId xmlns:p14="http://schemas.microsoft.com/office/powerpoint/2010/main" val="3784124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B9EE460-E6FB-D291-E36B-D618AA34FB03}"/>
              </a:ext>
            </a:extLst>
          </p:cNvPr>
          <p:cNvSpPr txBox="1"/>
          <p:nvPr/>
        </p:nvSpPr>
        <p:spPr>
          <a:xfrm>
            <a:off x="370114" y="1481642"/>
            <a:ext cx="35799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‘… teaching…’</a:t>
            </a:r>
          </a:p>
        </p:txBody>
      </p:sp>
      <p:pic>
        <p:nvPicPr>
          <p:cNvPr id="4" name="Picture 3" descr="A close-up of wooden blocks&#10;&#10;Description automatically generated">
            <a:extLst>
              <a:ext uri="{FF2B5EF4-FFF2-40B4-BE49-F238E27FC236}">
                <a16:creationId xmlns:a16="http://schemas.microsoft.com/office/drawing/2014/main" id="{71353255-13B2-BF72-2631-BB2D505BAC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408"/>
          <a:stretch/>
        </p:blipFill>
        <p:spPr>
          <a:xfrm>
            <a:off x="3871355" y="3024383"/>
            <a:ext cx="4779630" cy="32986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F903E3-2FC6-2A58-6BA6-2C9B92CFC284}"/>
              </a:ext>
            </a:extLst>
          </p:cNvPr>
          <p:cNvSpPr txBox="1"/>
          <p:nvPr/>
        </p:nvSpPr>
        <p:spPr>
          <a:xfrm>
            <a:off x="370114" y="381001"/>
            <a:ext cx="72833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Jesus’ provision – vv. 40, 34 and 31</a:t>
            </a:r>
          </a:p>
        </p:txBody>
      </p:sp>
    </p:spTree>
    <p:extLst>
      <p:ext uri="{BB962C8B-B14F-4D97-AF65-F5344CB8AC3E}">
        <p14:creationId xmlns:p14="http://schemas.microsoft.com/office/powerpoint/2010/main" val="3364667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F85C4D6-ECF5-23B8-584C-01151F8551DB}"/>
              </a:ext>
            </a:extLst>
          </p:cNvPr>
          <p:cNvSpPr txBox="1"/>
          <p:nvPr/>
        </p:nvSpPr>
        <p:spPr>
          <a:xfrm>
            <a:off x="403762" y="117693"/>
            <a:ext cx="851460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Jesus says:</a:t>
            </a:r>
          </a:p>
          <a:p>
            <a:pPr algn="ctr"/>
            <a:endParaRPr lang="en-GB" sz="3600" b="1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36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‘I am the good shepherd. The good shepherd lays down his life for the sheep.</a:t>
            </a:r>
          </a:p>
          <a:p>
            <a:pPr algn="ctr"/>
            <a:endParaRPr lang="en-GB" sz="3600" b="1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36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am the good shepherd; I know my sheep and my sheep know me.</a:t>
            </a:r>
          </a:p>
          <a:p>
            <a:pPr algn="ctr"/>
            <a:endParaRPr lang="en-GB" sz="3600" b="1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36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have come that they may have life and have it to the full.’</a:t>
            </a:r>
          </a:p>
          <a:p>
            <a:pPr algn="ctr"/>
            <a:endParaRPr lang="en-GB" sz="3600" b="1" kern="1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3600" b="1" kern="1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Jn. 10:11, 14 and 10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36694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</TotalTime>
  <Words>177</Words>
  <Application>Microsoft Macintosh PowerPoint</Application>
  <PresentationFormat>On-screen Show (4:3)</PresentationFormat>
  <Paragraphs>25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Aptos</vt:lpstr>
      <vt:lpstr>Aptos Display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Mark Teeuwen</dc:creator>
  <cp:lastModifiedBy>John Mark Teeuwen</cp:lastModifiedBy>
  <cp:revision>8</cp:revision>
  <dcterms:created xsi:type="dcterms:W3CDTF">2024-02-24T22:08:36Z</dcterms:created>
  <dcterms:modified xsi:type="dcterms:W3CDTF">2025-07-20T05:50:26Z</dcterms:modified>
</cp:coreProperties>
</file>