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7C1"/>
    <a:srgbClr val="FF6600"/>
    <a:srgbClr val="660066"/>
    <a:srgbClr val="663300"/>
    <a:srgbClr val="0182C7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026D-C2F8-49A3-8D35-FB4FA0E08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6C31D-C876-4D16-9818-422B86888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5C54-2A4A-49E7-8C8A-EB0B94E0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8521C-2B68-4960-83D0-0EA76C4D3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06A0-C96E-4447-A43D-AF7549DC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07FB-E864-4E74-9ACD-E758687C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23258-97CC-4B91-A42B-C84200F0F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7F2A1-212C-4D7F-B05E-F57EDC97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E56C1-F319-47C7-8FFA-01A18F85E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1E247-DC20-425A-8526-E0D57106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6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F9EF67-2FFA-4C10-BF05-804F5121E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19568-F0CF-4807-BB81-7C69B873C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C377-78AE-40EF-B1F0-0318850F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DEAB5-04DC-4804-84DE-60874AC2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7C734-49EB-46F4-AEF2-2D4CE39D9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69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9514-282A-4D12-81BC-ECA96B08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C3C2-7522-45D7-819A-F16362693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6B11E-A0EA-4F44-95FB-EB38328F3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93C56-D61A-43B5-B95C-F24BBDA8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FC2E-6F07-46D7-AF1D-2278948A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8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569D4-F371-47B7-9CB3-F2FC8D5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11891-498F-408C-A9A7-C15FB1C3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28B78-444B-4A5D-8C46-0BD8151C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867F6-8F0D-4E3C-A744-9F21183D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F8FE2-7057-4698-A0AC-5CB644DCE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01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34A7-5097-45C3-8729-716FFB130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EFF78-BC89-4E94-B772-ABAA10407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D718B-5C8A-4FCC-8686-E536CA87B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81B69-6FFB-4CD4-8941-99926EAC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46DDD-AA95-4F28-BF91-C1596EE3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D5591-9737-4568-A303-09C068FFD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4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5D7E8-9794-4F9E-B4C3-F91B3348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20E64-8604-439F-A0CF-164BB3D37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270B2-9199-42D3-ADD9-727298265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07A6D4-429D-46DF-9EF4-23A57DE68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5813-192B-4C0E-AF47-E4FB98D8E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3FAED-385A-44D6-8B6A-2A7C59C8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8299D-A3D0-4BB6-AFD7-725AB48F7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E8447-7791-458B-A4FC-5D8884F6F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032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E3657-4F05-4CC0-80E5-4A4027225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35650-04A6-4597-B2C3-FB962F8B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525818-49BC-4545-85D2-B2289C6A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C7E61-5E21-4C37-86BC-CCA2D39E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8CCFB-4CBF-4D17-BE85-2D53D050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FAB83-76CB-4908-AB84-8D3E8478D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E2E7-0A1E-4242-8A63-2D87A1C2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B8E8-3D7F-4A9B-8E91-1D370C43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FDBE-A99E-495B-A414-94480F77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359E0-E0B9-423C-A66A-84DE8DD5F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E53D2-83CE-477F-897A-95ACC42C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2F7C1-D2FA-4164-906D-CF55E370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73D-795B-4284-8E97-2F747A7D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6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1753-AF38-4E09-944A-4543FC7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72A5-E99B-4185-9CB9-D0865CE94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F59E70-6939-4E42-959F-596F9514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D65F6-BEAA-42A3-B5FD-B40DDD30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EBDA9-4B19-4D4F-8F1B-3C56BB2B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EFFC1-71D6-459B-9630-DDAC32FA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30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8DCC8-4265-4659-A03F-F688060E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F4ED1-DA07-4143-BFBF-A168AC375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7382C-1508-485A-93DA-B480DEDEC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762CB-041F-4030-9010-D05BCDA944FE}" type="datetimeFigureOut">
              <a:rPr lang="en-GB" smtClean="0"/>
              <a:t>18/05/2025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3E436-A389-4F19-845D-DECE36C07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A7FEC-FAF8-4C64-BFB3-F2C3FDF2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733F9-522B-48B0-95BA-1EBB82018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8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DDC1-E6AE-400F-B73E-97DB91078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09437"/>
            <a:ext cx="121920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Bible Reading </a:t>
            </a:r>
          </a:p>
          <a:p>
            <a:pPr marL="0" indent="0" algn="ctr">
              <a:buNone/>
            </a:pPr>
            <a:r>
              <a:rPr lang="en-GB" sz="5400" dirty="0"/>
              <a:t>Exodus 19</a:t>
            </a:r>
            <a:endParaRPr lang="en-GB" sz="4800" dirty="0"/>
          </a:p>
        </p:txBody>
      </p:sp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962C4A28-B111-42F7-E9F5-DD8B07E8F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108679"/>
            <a:ext cx="3995650" cy="8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7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CB24E-BC7E-82A0-5720-9F0765C90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51" y="-127591"/>
            <a:ext cx="8723821" cy="724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94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BE250-5D9A-A670-D0AF-FA1917EA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BD6A85F7-E596-41DA-B431-9A760E00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46" y="17654"/>
            <a:ext cx="3469039" cy="6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051F0F-5BB4-F17F-AC61-64BB9CF9792E}"/>
              </a:ext>
            </a:extLst>
          </p:cNvPr>
          <p:cNvSpPr txBox="1"/>
          <p:nvPr/>
        </p:nvSpPr>
        <p:spPr>
          <a:xfrm>
            <a:off x="80682" y="593076"/>
            <a:ext cx="1211131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742950">
              <a:buAutoNum type="arabicParenBoth"/>
            </a:pPr>
            <a:r>
              <a:rPr lang="en-GB" sz="4400" b="1" dirty="0"/>
              <a:t>God fulfils His Word and keeps his promises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presence – Hebrews 13:5 – I will never leave or forsake you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protection – Gen 15:1 – I am your shield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power – Isaiah 41:10 – I will strengthen you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provision – Isaiah 41:10 – I will help you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leading – John 10:4 – He goes before his sheep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purposes – Jeremiah 20:11 God has a plan for us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rest – Matt 11:28 – I will give you rest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cleansing – 1 John 1:9 – If we confess sin, he forgives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goodness  - Psalm 84:11 – No good thing will he withhold from the upright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faithfulness – Lamentation 3:23 – His mercies are new every morning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guidance – Psalm 25:9 – The meek will he guide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0000"/>
                </a:solidFill>
              </a:rPr>
              <a:t>His plan – Romans 8:28 – All things work for good </a:t>
            </a:r>
          </a:p>
          <a:p>
            <a:pPr marL="0" lvl="1"/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3670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32CF-CBED-C906-166E-646574643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mmanuel Church Handsworth">
            <a:extLst>
              <a:ext uri="{FF2B5EF4-FFF2-40B4-BE49-F238E27FC236}">
                <a16:creationId xmlns:a16="http://schemas.microsoft.com/office/drawing/2014/main" id="{427BC201-233B-E8FD-4A45-72A816A4E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646" y="65279"/>
            <a:ext cx="3469039" cy="6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01520C-6846-DEEA-0E2C-30444EE9E97D}"/>
              </a:ext>
            </a:extLst>
          </p:cNvPr>
          <p:cNvSpPr txBox="1"/>
          <p:nvPr/>
        </p:nvSpPr>
        <p:spPr>
          <a:xfrm>
            <a:off x="80682" y="888351"/>
            <a:ext cx="121113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4400" b="1" dirty="0"/>
              <a:t>(2)	God’s commands are a blessing not a curse</a:t>
            </a:r>
          </a:p>
          <a:p>
            <a:pPr marL="514350" lvl="1" indent="-514350">
              <a:buAutoNum type="arabicParenBoth"/>
            </a:pPr>
            <a:endParaRPr lang="en-GB" sz="4400" b="1" dirty="0"/>
          </a:p>
          <a:p>
            <a:pPr marL="0" lvl="1"/>
            <a:r>
              <a:rPr lang="en-GB" sz="4400" b="1" dirty="0"/>
              <a:t>(3)	God’s people are called to be holy</a:t>
            </a:r>
          </a:p>
          <a:p>
            <a:pPr marL="514350" lvl="1" indent="-514350">
              <a:buAutoNum type="arabicParenBoth"/>
            </a:pPr>
            <a:endParaRPr lang="en-GB" sz="4400" b="1" dirty="0"/>
          </a:p>
          <a:p>
            <a:pPr marL="0" lvl="1"/>
            <a:r>
              <a:rPr lang="en-GB" sz="4400" b="1" dirty="0"/>
              <a:t>(4)	God requires we come to Him through a 	mediator  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58822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188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Juge</dc:creator>
  <cp:lastModifiedBy>Juge Ram</cp:lastModifiedBy>
  <cp:revision>148</cp:revision>
  <dcterms:created xsi:type="dcterms:W3CDTF">2020-02-16T09:25:01Z</dcterms:created>
  <dcterms:modified xsi:type="dcterms:W3CDTF">2025-05-18T15:03:53Z</dcterms:modified>
</cp:coreProperties>
</file>