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604FB-DF22-4EEB-BF61-7BF8F110558C}" type="datetimeFigureOut">
              <a:rPr lang="en-GB"/>
              <a:pPr>
                <a:defRPr/>
              </a:pPr>
              <a:t>09/11/2025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3EBA9-D2D9-4F60-9342-0F85223CC8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6A52F-8E49-40D5-B4D8-58A505E1F408}" type="datetimeFigureOut">
              <a:rPr lang="en-GB"/>
              <a:pPr>
                <a:defRPr/>
              </a:pPr>
              <a:t>09/11/2025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85333-7DAB-4F45-B8F7-5436D50222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A64D9-1519-4E2D-ADAA-2BF785F7505F}" type="datetimeFigureOut">
              <a:rPr lang="en-GB"/>
              <a:pPr>
                <a:defRPr/>
              </a:pPr>
              <a:t>09/11/2025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A54A9-F389-4181-9341-2541092C07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69EE7-918B-412F-A2A4-B060FA3D7941}" type="datetimeFigureOut">
              <a:rPr lang="en-GB"/>
              <a:pPr>
                <a:defRPr/>
              </a:pPr>
              <a:t>09/11/2025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7FB0B-D81B-4BAA-91D3-93F5A32D9C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76A5E-B9D8-4A9C-9931-45C83CA3A2D8}" type="datetimeFigureOut">
              <a:rPr lang="en-GB"/>
              <a:pPr>
                <a:defRPr/>
              </a:pPr>
              <a:t>09/11/2025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8A4FE-6659-40CD-ACEA-7329057E20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89957-6AAF-4A97-A5D1-57A009A1D2E2}" type="datetimeFigureOut">
              <a:rPr lang="en-GB"/>
              <a:pPr>
                <a:defRPr/>
              </a:pPr>
              <a:t>09/11/2025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9136A-6AD7-4042-9D7B-EA2E3C4E4B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9387A-0213-45DD-8AA5-3124B020DE3C}" type="datetimeFigureOut">
              <a:rPr lang="en-GB"/>
              <a:pPr>
                <a:defRPr/>
              </a:pPr>
              <a:t>09/11/2025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2DC3F-7A02-4F43-98D6-D29AF75B18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2B760-3FE1-4646-82F2-4ED40053A7BB}" type="datetimeFigureOut">
              <a:rPr lang="en-GB"/>
              <a:pPr>
                <a:defRPr/>
              </a:pPr>
              <a:t>09/11/2025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4751F-937E-4C30-BD8E-1B073C1808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8FA85-C57A-4E15-B11F-48931C5C65D6}" type="datetimeFigureOut">
              <a:rPr lang="en-GB"/>
              <a:pPr>
                <a:defRPr/>
              </a:pPr>
              <a:t>09/11/2025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744D7-EDF6-4656-9C23-002DDA76D3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B2536-BC31-4E59-88A0-03BB1B4E76F8}" type="datetimeFigureOut">
              <a:rPr lang="en-GB"/>
              <a:pPr>
                <a:defRPr/>
              </a:pPr>
              <a:t>09/11/2025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975AA-54EC-47C9-97F9-9C98043782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954E9-7A1A-44FE-9700-58EE93E821BB}" type="datetimeFigureOut">
              <a:rPr lang="en-GB"/>
              <a:pPr>
                <a:defRPr/>
              </a:pPr>
              <a:t>09/11/2025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5DBCB-7F05-4534-99BA-F6FEC0794B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AADEF1-7E63-46D5-A08F-2D476A2339EC}" type="datetimeFigureOut">
              <a:rPr lang="en-GB"/>
              <a:pPr>
                <a:defRPr/>
              </a:pPr>
              <a:t>09/11/2025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55AA400-CF0F-43DD-B186-6717077425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3"/>
          <p:cNvSpPr>
            <a:spLocks noChangeArrowheads="1"/>
          </p:cNvSpPr>
          <p:nvPr/>
        </p:nvSpPr>
        <p:spPr bwMode="auto">
          <a:xfrm>
            <a:off x="0" y="2120659"/>
            <a:ext cx="12191999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/>
            <a:r>
              <a:rPr lang="en-GB" sz="6000" b="1" dirty="0">
                <a:latin typeface="Calibri" pitchFamily="34" charset="0"/>
              </a:rPr>
              <a:t>Bible reading </a:t>
            </a:r>
          </a:p>
          <a:p>
            <a:pPr marL="342900" indent="-342900" algn="ctr"/>
            <a:r>
              <a:rPr lang="en-GB" sz="4400" dirty="0">
                <a:latin typeface="Calibri" pitchFamily="34" charset="0"/>
              </a:rPr>
              <a:t>John 10:1-10</a:t>
            </a:r>
            <a:endParaRPr lang="en-GB" sz="2400" dirty="0">
              <a:latin typeface="Calibri" pitchFamily="34" charset="0"/>
            </a:endParaRPr>
          </a:p>
        </p:txBody>
      </p:sp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D22F1F8C-06F2-4750-BB6E-87FB381D3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57" y="100668"/>
            <a:ext cx="3778486" cy="76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8BE94-CE14-8A4A-4F9B-CC08C3B0E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70E39314-864A-4731-BB99-D4F4767E15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56" y="67166"/>
            <a:ext cx="3778486" cy="76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2EC8FFE-3896-6FD4-2A13-4D097685680F}"/>
              </a:ext>
            </a:extLst>
          </p:cNvPr>
          <p:cNvSpPr txBox="1"/>
          <p:nvPr/>
        </p:nvSpPr>
        <p:spPr>
          <a:xfrm>
            <a:off x="313766" y="796962"/>
            <a:ext cx="11358281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arenBoth"/>
            </a:pPr>
            <a:r>
              <a:rPr lang="en-GB" sz="3600" b="1" dirty="0">
                <a:solidFill>
                  <a:srgbClr val="0000FF"/>
                </a:solidFill>
              </a:rPr>
              <a:t>The false Shepherds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2800" dirty="0"/>
              <a:t>They are thieves 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2800" dirty="0"/>
              <a:t>Come to steal and destroy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2800" dirty="0"/>
              <a:t>Sheep need a shepherd </a:t>
            </a:r>
          </a:p>
          <a:p>
            <a:pPr marL="1943100" lvl="3" indent="-5715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</a:rPr>
              <a:t>They cannot fight</a:t>
            </a:r>
          </a:p>
          <a:p>
            <a:pPr marL="1943100" lvl="3" indent="-5715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</a:rPr>
              <a:t>They cannot find green pastures</a:t>
            </a:r>
          </a:p>
          <a:p>
            <a:pPr marL="1943100" lvl="3" indent="-5715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</a:rPr>
              <a:t>They cannot find water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Pharisees were hopeless shepherd (Isaiah 56:10-12, </a:t>
            </a:r>
            <a:r>
              <a:rPr lang="en-GB" sz="2800" dirty="0" err="1"/>
              <a:t>Ezek</a:t>
            </a:r>
            <a:r>
              <a:rPr lang="en-GB" sz="2800" dirty="0"/>
              <a:t> 34)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0" lvl="1"/>
            <a:r>
              <a:rPr lang="en-GB" sz="3600" b="1" dirty="0">
                <a:solidFill>
                  <a:srgbClr val="0000FF"/>
                </a:solidFill>
              </a:rPr>
              <a:t>(2) Jesus is the Good shepherd </a:t>
            </a:r>
          </a:p>
          <a:p>
            <a:pPr marL="0" lvl="1"/>
            <a:r>
              <a:rPr lang="en-GB" sz="3600" b="1" dirty="0">
                <a:solidFill>
                  <a:srgbClr val="0000FF"/>
                </a:solidFill>
              </a:rPr>
              <a:t>(3) Jesus is the Door </a:t>
            </a:r>
          </a:p>
          <a:p>
            <a:pPr marL="0" lvl="1"/>
            <a:r>
              <a:rPr lang="en-GB" sz="3600" b="1" dirty="0">
                <a:solidFill>
                  <a:srgbClr val="0000FF"/>
                </a:solidFill>
              </a:rPr>
              <a:t>(4) Jesus gives abundant life </a:t>
            </a:r>
          </a:p>
          <a:p>
            <a:pPr lvl="1"/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697058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2093</TotalTime>
  <Words>64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Juge</dc:creator>
  <cp:lastModifiedBy>Juge Ram</cp:lastModifiedBy>
  <cp:revision>80</cp:revision>
  <dcterms:created xsi:type="dcterms:W3CDTF">2017-07-29T15:53:41Z</dcterms:created>
  <dcterms:modified xsi:type="dcterms:W3CDTF">2025-11-09T16:16:03Z</dcterms:modified>
</cp:coreProperties>
</file>