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142874" y="2226528"/>
            <a:ext cx="119062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Reading </a:t>
            </a:r>
          </a:p>
          <a:p>
            <a:pPr algn="ctr"/>
            <a:r>
              <a:rPr lang="en-GB" sz="6000" dirty="0"/>
              <a:t>Psalm 27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7EDAD-2ACB-87F8-CF31-C604C8BE6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1018E9D2-233A-BF17-DA52-CE718B7B1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5541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63A75F-DDB2-567E-9F7B-DD7BB7A54691}"/>
              </a:ext>
            </a:extLst>
          </p:cNvPr>
          <p:cNvSpPr txBox="1"/>
          <p:nvPr/>
        </p:nvSpPr>
        <p:spPr>
          <a:xfrm>
            <a:off x="85725" y="497239"/>
            <a:ext cx="12106275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David’s fears </a:t>
            </a:r>
          </a:p>
          <a:p>
            <a:pPr marL="1200150" lvl="1" indent="-74295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Lions &amp; bears, Goliath, Saul, Absolom, </a:t>
            </a:r>
          </a:p>
          <a:p>
            <a:pPr marL="1200150" lvl="1" indent="-74295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Psalm 27:12 –  adversaries, false witnesses</a:t>
            </a:r>
          </a:p>
          <a:p>
            <a:pPr marL="1200150" lvl="1" indent="-74295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Psalm 27:2, v11 enemies</a:t>
            </a:r>
          </a:p>
          <a:p>
            <a:pPr marL="1200150" lvl="1" indent="-742950">
              <a:buFont typeface="Arial" panose="020B0604020202020204" pitchFamily="34" charset="0"/>
              <a:buChar char="•"/>
            </a:pPr>
            <a:endParaRPr lang="en-GB" sz="1600" b="1" dirty="0">
              <a:solidFill>
                <a:srgbClr val="0B1BB5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There are two moods in the Psalm </a:t>
            </a:r>
          </a:p>
          <a:p>
            <a:pPr marL="1428750" lvl="2" indent="-514350">
              <a:buAutoNum type="arabicParenBoth"/>
            </a:pPr>
            <a:r>
              <a:rPr lang="en-GB" sz="3200" b="1" dirty="0">
                <a:solidFill>
                  <a:srgbClr val="0B1BB5"/>
                </a:solidFill>
              </a:rPr>
              <a:t>Trust &amp; confidence (2) fear and worries </a:t>
            </a:r>
          </a:p>
          <a:p>
            <a:endParaRPr lang="en-GB" sz="2000" b="1" dirty="0"/>
          </a:p>
          <a:p>
            <a:pPr marL="742950" indent="-742950">
              <a:buAutoNum type="arabicParenBoth"/>
            </a:pPr>
            <a:r>
              <a:rPr lang="en-GB" sz="3600" b="1" dirty="0"/>
              <a:t>David reminds himself of who God is</a:t>
            </a:r>
          </a:p>
          <a:p>
            <a:endParaRPr lang="en-GB" sz="2800" b="1" dirty="0"/>
          </a:p>
          <a:p>
            <a:pPr marL="742950" indent="-742950">
              <a:buAutoNum type="arabicParenBoth" startAt="2"/>
            </a:pPr>
            <a:r>
              <a:rPr lang="en-GB" sz="3600" b="1" dirty="0"/>
              <a:t>David desires God </a:t>
            </a:r>
          </a:p>
          <a:p>
            <a:endParaRPr lang="en-GB" sz="2800" b="1" dirty="0"/>
          </a:p>
          <a:p>
            <a:r>
              <a:rPr lang="en-GB" sz="3600" b="1" dirty="0"/>
              <a:t>(3)  David is overcome with fear again </a:t>
            </a:r>
          </a:p>
          <a:p>
            <a:pPr lvl="1"/>
            <a:endParaRPr lang="en-GB" sz="3000" b="1" dirty="0">
              <a:solidFill>
                <a:srgbClr val="0B1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5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62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16</cp:revision>
  <dcterms:created xsi:type="dcterms:W3CDTF">2025-10-18T13:33:16Z</dcterms:created>
  <dcterms:modified xsi:type="dcterms:W3CDTF">2025-12-14T16:09:52Z</dcterms:modified>
</cp:coreProperties>
</file>