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1" r:id="rId5"/>
    <p:sldId id="262" r:id="rId6"/>
    <p:sldId id="263" r:id="rId7"/>
    <p:sldId id="264" r:id="rId8"/>
    <p:sldId id="259" r:id="rId9"/>
    <p:sldId id="265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874E6-CA02-E4C3-43F7-FD576B7C2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ADD7B-8B79-BEFF-1C3D-F4342E78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63EB1-79A9-C872-E9D6-B993D526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3E508-FC31-F9BE-EBF8-868C20BE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825E4-F54B-77A9-7F6D-02312B04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79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12BA5-9C64-2BC1-E6E7-07CC591E3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92957-AE41-ACBF-CECB-4CF8A7688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656D7-1431-5CA9-7BA2-EA4E95F0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5669C-5E27-4275-AF65-A3953903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F792A-6946-A631-D7F4-E1ED806E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5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F2D62-9950-11D7-33E2-3DDA0B6E1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E4130-EB24-C024-5902-09F7167D2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45E3C-5A2D-9469-E5CE-3B316090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158BA-F210-9907-B44C-03A499AE1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AB0BD-E485-938E-6CAF-6E86CF67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37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6FB1-1651-90E3-47A3-79BA73C0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E3F11-4468-87B9-F62B-E5E5117DC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791E7-1FA8-D0A0-FF4D-A752AAD6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B6B7-5FB3-5DEF-583B-BDF285FD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8A44A-618B-CAF4-1641-0C1C50BC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0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50CB-55EF-70CD-2F46-AEC9BFC8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4811-92BF-053F-E684-014E66F9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BC4E4-9369-B54A-DAB9-7A1961EF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EA3A0-9318-C0D0-937A-D79B382CC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21C3E-494A-448A-B787-82976101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82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4CB4-B111-C1E6-E47F-34A8FB1E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67A40-2EA2-9EE3-D2ED-B673356A1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1F1AF-33FF-4D42-99F5-FEA843E71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A9DE5-34F8-FFAD-C70F-70ADAE45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BD6C0-D173-EA4A-F849-12E1C76EE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7AA61-996E-4EB0-5300-245F832D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39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DEB8-E66D-4CB6-F8EB-51644E4B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848CA-B5D9-422A-8E42-61B58AF92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68C70-D0D3-C19A-2AD7-17481D4FA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DF626-DEC7-389A-D358-6674606DC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BA2C8-D582-E2DE-A630-18E20AC4D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CCDF9-26A3-EAA7-F97E-20D4E86B5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E926D5-ACBA-078B-E3D2-3B422B71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B15F7E-4960-7CAF-B03F-F498B8CB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30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750B8-477D-1AD1-FFCA-564A4CF7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3D4BB-7405-DA3E-320E-59627A28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CEA84-6B3E-0595-0DF9-765ADFD5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30998-4BDE-5DFF-4DE3-26CB835E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48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6D67D1-81FF-A368-9F99-9FAC6FF1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1E53D-16BE-B557-1C0F-D401E6A4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CB137-E9B1-8DCE-2949-F15B9405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2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4EA3-9A53-E590-520D-4AF0B9344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B419E-43EF-E7C5-74D6-76FE3D45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3FABD-A8CD-6EBF-D1D8-FAC5698AE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55B84-47DA-F00C-F858-2D9C7908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62BD-83CA-461F-479F-39EF742D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9F9F9-AA1F-A08C-761C-CE5281D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2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BD80-A6D9-1DC6-3420-F4EE653E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4E672-330A-09A1-22C3-C35C2CB57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337E2-8CE5-5185-AE7D-590559562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314BE-4290-8103-4E93-39E5E0A6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10CE2-5A15-22FB-66E0-0EA2A23F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02636-ED8B-3322-B459-A1EBBB84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58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C33F08-ABCC-03F2-FCBC-0B7ACFD3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6F1D-B5CF-9211-D232-76D804969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E50A7-E3BE-3514-82DA-8A32B415A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FF324-9D5A-4353-B86C-B5DAF7D48DA2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A06C5-BD91-91F4-EF62-A62214EAB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74920-23FF-97AA-B9E5-DD465F9D3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BB99E0-16F3-4190-AD05-E6A5F186A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49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404AB-24C5-837C-ED09-EE6C2CDB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4DEE4088-0FCD-AD52-DEDD-F31AAFE25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68" y="91970"/>
            <a:ext cx="2637463" cy="5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2A0C9-0C5A-4AF4-55F2-D7169DC44582}"/>
              </a:ext>
            </a:extLst>
          </p:cNvPr>
          <p:cNvSpPr txBox="1"/>
          <p:nvPr/>
        </p:nvSpPr>
        <p:spPr>
          <a:xfrm>
            <a:off x="0" y="548940"/>
            <a:ext cx="1219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“Then the angel said to them, “Do not be afraid, for behold, I bring you </a:t>
            </a:r>
            <a:r>
              <a:rPr lang="en-GB" sz="3600" b="1" dirty="0">
                <a:solidFill>
                  <a:srgbClr val="FF0000"/>
                </a:solidFill>
              </a:rPr>
              <a:t>good tidings (good news) of great joy which will be to all people</a:t>
            </a:r>
            <a:r>
              <a:rPr lang="en-GB" sz="3600" dirty="0"/>
              <a:t>”</a:t>
            </a:r>
          </a:p>
          <a:p>
            <a:pPr algn="ctr"/>
            <a:r>
              <a:rPr lang="en-GB" sz="3200" dirty="0"/>
              <a:t>Luke 2:10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74310-A335-ABA5-458A-998657CF1872}"/>
              </a:ext>
            </a:extLst>
          </p:cNvPr>
          <p:cNvSpPr txBox="1"/>
          <p:nvPr/>
        </p:nvSpPr>
        <p:spPr>
          <a:xfrm>
            <a:off x="171006" y="2848877"/>
            <a:ext cx="12077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 birth was a real fact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4D8435-F818-29C4-3A0A-9B7989D47E0A}"/>
              </a:ext>
            </a:extLst>
          </p:cNvPr>
          <p:cNvCxnSpPr/>
          <p:nvPr/>
        </p:nvCxnSpPr>
        <p:spPr>
          <a:xfrm>
            <a:off x="4554277" y="2785077"/>
            <a:ext cx="308344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4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4E779-9276-8629-465E-58DB01AE9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B8E1E6BB-5F94-16AD-C8BA-DEC76A219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68" y="91970"/>
            <a:ext cx="2637463" cy="5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7AEBCC-19BA-717F-CB90-1A88E84A5A85}"/>
              </a:ext>
            </a:extLst>
          </p:cNvPr>
          <p:cNvSpPr txBox="1"/>
          <p:nvPr/>
        </p:nvSpPr>
        <p:spPr>
          <a:xfrm>
            <a:off x="0" y="548940"/>
            <a:ext cx="1219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“Then the angel said to them, “Do not be afraid, for behold, I bring you </a:t>
            </a:r>
            <a:r>
              <a:rPr lang="en-GB" sz="3600" b="1" dirty="0">
                <a:solidFill>
                  <a:srgbClr val="FF0000"/>
                </a:solidFill>
              </a:rPr>
              <a:t>good tidings (good news)  of great joy which will be to all people</a:t>
            </a:r>
            <a:r>
              <a:rPr lang="en-GB" sz="3600" dirty="0"/>
              <a:t>”</a:t>
            </a:r>
          </a:p>
          <a:p>
            <a:pPr algn="ctr"/>
            <a:r>
              <a:rPr lang="en-GB" sz="3200" dirty="0"/>
              <a:t>Luke 2:10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E13CC-AF36-C8D9-1975-860E791A621F}"/>
              </a:ext>
            </a:extLst>
          </p:cNvPr>
          <p:cNvSpPr txBox="1"/>
          <p:nvPr/>
        </p:nvSpPr>
        <p:spPr>
          <a:xfrm>
            <a:off x="171006" y="2848877"/>
            <a:ext cx="120776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 birth was a real fact </a:t>
            </a:r>
          </a:p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 birth was first revealed to 	lowly shepherds</a:t>
            </a:r>
          </a:p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Jesus’s birth – what is the good 	news?</a:t>
            </a:r>
          </a:p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 birth – how did the shepherd 	respond?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B3C022-6992-E263-9FF9-87FF54CB32DE}"/>
              </a:ext>
            </a:extLst>
          </p:cNvPr>
          <p:cNvCxnSpPr/>
          <p:nvPr/>
        </p:nvCxnSpPr>
        <p:spPr>
          <a:xfrm>
            <a:off x="4554277" y="2785077"/>
            <a:ext cx="308344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1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164DA-E388-585D-D013-E6333EA1E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352" y="1108140"/>
            <a:ext cx="8107352" cy="5397435"/>
          </a:xfrm>
          <a:prstGeom prst="rect">
            <a:avLst/>
          </a:prstGeom>
        </p:spPr>
      </p:pic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CE1BF83E-CE04-D28C-B5E3-DAD4DF57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89" y="124136"/>
            <a:ext cx="2974022" cy="5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3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BB5E5-E871-E1EF-D597-29A3D46E4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56525873-6459-2AEC-D4D4-EE53981B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68" y="91970"/>
            <a:ext cx="2637463" cy="5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DE7F6-930C-7512-D6F2-F070F726B453}"/>
              </a:ext>
            </a:extLst>
          </p:cNvPr>
          <p:cNvSpPr txBox="1"/>
          <p:nvPr/>
        </p:nvSpPr>
        <p:spPr>
          <a:xfrm>
            <a:off x="0" y="548940"/>
            <a:ext cx="1219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“Then the angel said to them, “Do not be afraid, for behold, I bring you </a:t>
            </a:r>
            <a:r>
              <a:rPr lang="en-GB" sz="3600" b="1" dirty="0">
                <a:solidFill>
                  <a:srgbClr val="FF0000"/>
                </a:solidFill>
              </a:rPr>
              <a:t>good tidings (good news)  of great joy which will be to all people</a:t>
            </a:r>
            <a:r>
              <a:rPr lang="en-GB" sz="3600" dirty="0"/>
              <a:t>”</a:t>
            </a:r>
          </a:p>
          <a:p>
            <a:pPr algn="ctr"/>
            <a:r>
              <a:rPr lang="en-GB" sz="3200" dirty="0"/>
              <a:t>Luke 2:10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B2781-9A62-0D57-DAFC-09B1FF8E4AE4}"/>
              </a:ext>
            </a:extLst>
          </p:cNvPr>
          <p:cNvSpPr txBox="1"/>
          <p:nvPr/>
        </p:nvSpPr>
        <p:spPr>
          <a:xfrm>
            <a:off x="171006" y="2848877"/>
            <a:ext cx="12077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 birth was a real fact </a:t>
            </a:r>
          </a:p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 birth was first revealed to 	lowly shepherds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1A1DA-CA36-8D76-AFFE-94D9DDBCF09D}"/>
              </a:ext>
            </a:extLst>
          </p:cNvPr>
          <p:cNvCxnSpPr/>
          <p:nvPr/>
        </p:nvCxnSpPr>
        <p:spPr>
          <a:xfrm>
            <a:off x="4554277" y="2785077"/>
            <a:ext cx="308344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6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51A1-0430-1FD7-E346-DF08D772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Banksy Biography &amp; Artwork | Artists | Street Art Bio">
            <a:extLst>
              <a:ext uri="{FF2B5EF4-FFF2-40B4-BE49-F238E27FC236}">
                <a16:creationId xmlns:a16="http://schemas.microsoft.com/office/drawing/2014/main" id="{A0B91E40-D10F-3618-3C3B-FE451F2C1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" y="137754"/>
            <a:ext cx="7340565" cy="48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BDEF0C3-BE59-25E1-9CE5-915AB9A35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078" t="17296" r="1857" b="17583"/>
          <a:stretch>
            <a:fillRect/>
          </a:stretch>
        </p:blipFill>
        <p:spPr>
          <a:xfrm>
            <a:off x="4160019" y="1373679"/>
            <a:ext cx="7727182" cy="523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6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9A27-4D19-BBD3-99B4-C4885749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38421-09C8-0D4F-3368-9FA0C8BB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64" y="191719"/>
            <a:ext cx="7500190" cy="395825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F883F2-8B00-31B0-245C-1A28EE5D9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42297" y="2170844"/>
            <a:ext cx="65286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C5471-1170-A986-3B54-B4C4CA63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3BFE4-5026-B7F3-B09E-FE495D74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21C13-0344-6EE2-9EC1-E22171BD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7B81-1B68-B0A1-B992-FE7550E6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B9435-E450-2FBC-C717-B9E91AE2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746DF-E1E4-6447-333A-E6A46938D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19" r="23229"/>
          <a:stretch>
            <a:fillRect/>
          </a:stretch>
        </p:blipFill>
        <p:spPr>
          <a:xfrm>
            <a:off x="170823" y="154336"/>
            <a:ext cx="5124658" cy="6494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E8A8C-305C-0194-2A52-CC84FA7A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30" b="12472"/>
          <a:stretch>
            <a:fillRect/>
          </a:stretch>
        </p:blipFill>
        <p:spPr>
          <a:xfrm>
            <a:off x="825573" y="760499"/>
            <a:ext cx="10528227" cy="57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65351-9B21-A675-9547-F5073A894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5262179D-2608-1860-FD94-694FC4527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68" y="91970"/>
            <a:ext cx="2637463" cy="5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0F5190-AB85-4067-BFBC-E7D2EE1DECBA}"/>
              </a:ext>
            </a:extLst>
          </p:cNvPr>
          <p:cNvSpPr txBox="1"/>
          <p:nvPr/>
        </p:nvSpPr>
        <p:spPr>
          <a:xfrm>
            <a:off x="0" y="548940"/>
            <a:ext cx="1219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“Then the angel said to them, “Do not be afraid, for behold, I bring you </a:t>
            </a:r>
            <a:r>
              <a:rPr lang="en-GB" sz="3600" b="1" dirty="0">
                <a:solidFill>
                  <a:srgbClr val="FF0000"/>
                </a:solidFill>
              </a:rPr>
              <a:t>good tidings (good news)  of great joy which will be to all people</a:t>
            </a:r>
            <a:r>
              <a:rPr lang="en-GB" sz="3600" dirty="0"/>
              <a:t>”</a:t>
            </a:r>
          </a:p>
          <a:p>
            <a:pPr algn="ctr"/>
            <a:r>
              <a:rPr lang="en-GB" sz="3200" dirty="0"/>
              <a:t>Luke 2:10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AED183-8FB6-E633-DB7F-ABE0954BB02B}"/>
              </a:ext>
            </a:extLst>
          </p:cNvPr>
          <p:cNvSpPr txBox="1"/>
          <p:nvPr/>
        </p:nvSpPr>
        <p:spPr>
          <a:xfrm>
            <a:off x="171006" y="2848877"/>
            <a:ext cx="120776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 birth was a real fact </a:t>
            </a:r>
          </a:p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 birth was first revealed to 	lowly shepherds</a:t>
            </a:r>
          </a:p>
          <a:p>
            <a:pPr marL="342900" indent="-342900">
              <a:buAutoNum type="arabicParenBoth"/>
            </a:pPr>
            <a:r>
              <a:rPr lang="en-GB" sz="3600" b="1" dirty="0">
                <a:solidFill>
                  <a:srgbClr val="170BB5"/>
                </a:solidFill>
              </a:rPr>
              <a:t>    The good news of Jesus’s birth – what is the good 	news?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B5D5DC-CB6B-009D-267B-B3B279B7F2EC}"/>
              </a:ext>
            </a:extLst>
          </p:cNvPr>
          <p:cNvCxnSpPr/>
          <p:nvPr/>
        </p:nvCxnSpPr>
        <p:spPr>
          <a:xfrm>
            <a:off x="4554277" y="2785077"/>
            <a:ext cx="308344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5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27A69-CCFE-BC63-ECF0-C59F3AF5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BC477-9C17-ED68-634C-75F6A5D91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02CA8-ABD8-90AE-6FE1-88374CE4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38" y="562097"/>
            <a:ext cx="10545326" cy="59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9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291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Juge Ram</dc:creator>
  <cp:lastModifiedBy>Juge Ram</cp:lastModifiedBy>
  <cp:revision>9</cp:revision>
  <dcterms:created xsi:type="dcterms:W3CDTF">2025-12-20T17:40:03Z</dcterms:created>
  <dcterms:modified xsi:type="dcterms:W3CDTF">2025-12-21T15:35:22Z</dcterms:modified>
</cp:coreProperties>
</file>