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7C177-06E7-4FCD-AAF1-5E4F4A725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9C422-7262-4EE3-86D3-3A357CBBD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E2125-3786-464F-96DA-3A3C84C5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59DE3-95E8-447B-B6C5-E86A57986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CA920-3F8C-4229-8084-29AFF4EF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7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4D77E-4A76-4AC8-AE23-3D0BB6FE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315F7B-2FF4-4461-95EE-63CDCC85B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4CC61-25E7-4801-90AD-150928ACE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0AA13-733A-4918-A9D5-7AA7F2BCB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00A4B-BCCB-43A8-8A5F-5811BEFE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79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CFA402-BB91-42E7-BE90-C32748033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123FF-CFCB-4AD6-B3A8-DEC2B11DB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9061E-76E8-4396-8296-08E6EC48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AFF31-2F38-4EBB-B06D-3F2ABB1E2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3EA91-19AA-40FB-B945-FC70CD334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5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45FE2-5097-4A32-B811-3821429FF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E5250-25C2-4749-9228-297F6F87E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D3861-BB75-4237-8475-94705AC3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2AC6-A020-4601-8ADC-77E7945D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295D3-A33F-4F0B-B2CB-2E09DF559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69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969F-81FB-403E-99F2-FCCFD6909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BC746-4BD0-4F65-87DB-5CA40A389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88B0C-0824-4A4E-B7EC-03D1BD9F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54D92-30EA-4D94-B129-1991FB26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FD668-763A-4C0D-912E-ADFFF16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23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DD64-5880-44E0-B876-BBCA1A33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6BA27-C0C8-480E-8955-47400B581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CB271-999C-42FF-975D-097B9A062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5ACBF-3BAA-4E2B-844F-A9DDB592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D5E62-22D6-4564-931C-BE931775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0A927-89A3-4009-81B4-057A3C804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42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1433D-3E26-4B7B-90FE-8DBB74F69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EFDDE-E26D-440E-BBA4-ED2BD5A72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E4BE1-2B74-46E8-973E-78E3ECC9F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D32B6D-C7B8-4503-BAA1-373E03F76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728803-859B-4D9F-8539-08DC2301E6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110F6A-310D-44E0-9146-524F8C4C5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6AE7C3-86D2-4F02-8F48-81737CC6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7DF57E-E487-4F6B-818B-43A7EDC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3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42136-D026-4947-AAC0-E2ACEDD0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F9067-A11E-4163-94AF-D0E247CC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75FEA-335A-4398-B97D-66FBD1C8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D69C3-6A03-46C3-B0BC-4E6B181BE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55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CBFB7-9AA4-4389-8C14-63E7C4EE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C7D038-5AE6-415F-A04C-9EF517C6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34D21-1F09-4CA2-A52A-978C8C23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79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7BEAC-B8CA-4F72-9790-0EAE74C98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F4DDD-36D5-4663-9007-1B4214EC7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9CA69-93A9-4449-8F5F-C2BBE2C59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5BBE6-083E-44F4-B205-EB2EF7DFA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E386C-7852-4534-9183-4CF0ED10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19C9D-2865-48FD-A4BC-36D2F5E5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89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D5B45-D75F-43D3-8219-AB9C08C4A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F333E6-D6B1-4D85-B7FC-575279F8B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27185-4BAB-42EF-A299-A863FE1FB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C3C27-6D2D-4C94-8FDB-E873B1CC8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71FE3-DC4D-4199-8210-4375C311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60D4A4-1BF7-43EB-8D0F-3F9D0AAF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32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776032-8C96-48F8-BEA4-A157B09B4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49CD9-3D1C-4173-9BBE-782141CDB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77DA2-5DC0-4F28-8150-82CA6B9342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73FB-146F-4FC4-92D9-9859374962E5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7C084-C0DB-4451-9B63-00D1AFA2E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238EE-1A28-4481-A8C5-A3B370253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1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994BB19-C9EE-49E9-857F-1BE09657E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322" y="93229"/>
            <a:ext cx="3053653" cy="6155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D730A0-D0E5-AF4A-7F90-8136B0CEC415}"/>
              </a:ext>
            </a:extLst>
          </p:cNvPr>
          <p:cNvSpPr txBox="1"/>
          <p:nvPr/>
        </p:nvSpPr>
        <p:spPr>
          <a:xfrm>
            <a:off x="1739153" y="2441983"/>
            <a:ext cx="799651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Bible Reading</a:t>
            </a:r>
          </a:p>
          <a:p>
            <a:pPr algn="ctr"/>
            <a:r>
              <a:rPr lang="en-GB" sz="4400" dirty="0"/>
              <a:t>Psalm 42-43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5991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65B10-67B8-057F-5E30-4CF1472A0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3AE7B0-7C39-F2DE-3054-6264FE57D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322" y="93229"/>
            <a:ext cx="3053653" cy="615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E95109-B70B-12E6-E1B5-F6267934B782}"/>
              </a:ext>
            </a:extLst>
          </p:cNvPr>
          <p:cNvSpPr txBox="1"/>
          <p:nvPr/>
        </p:nvSpPr>
        <p:spPr>
          <a:xfrm>
            <a:off x="439271" y="1228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6849F5-AE13-08E5-AB74-580BD0E8333C}"/>
              </a:ext>
            </a:extLst>
          </p:cNvPr>
          <p:cNvSpPr txBox="1"/>
          <p:nvPr/>
        </p:nvSpPr>
        <p:spPr>
          <a:xfrm>
            <a:off x="98612" y="951166"/>
            <a:ext cx="11842376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4000" b="1" dirty="0"/>
              <a:t> 	What was the cause if the spiritual depression?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The psalmist was faraway from Jerusalem, the temple worship and longed for God, it depressed him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FF0000"/>
              </a:solidFill>
            </a:endParaRPr>
          </a:p>
          <a:p>
            <a:pPr lvl="1"/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3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7FF67-389A-171F-7AC0-F5FA21FFD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50F3C7-C2E0-6144-D740-85EA6F36D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322" y="93229"/>
            <a:ext cx="3053653" cy="615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EE5E84-161A-E39E-8835-FC7E53F0BDBD}"/>
              </a:ext>
            </a:extLst>
          </p:cNvPr>
          <p:cNvSpPr txBox="1"/>
          <p:nvPr/>
        </p:nvSpPr>
        <p:spPr>
          <a:xfrm>
            <a:off x="439271" y="1228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64405C-2141-1E39-022D-62670F6BF8C3}"/>
              </a:ext>
            </a:extLst>
          </p:cNvPr>
          <p:cNvSpPr txBox="1"/>
          <p:nvPr/>
        </p:nvSpPr>
        <p:spPr>
          <a:xfrm>
            <a:off x="71718" y="718082"/>
            <a:ext cx="11842376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FF0000"/>
              </a:solidFill>
            </a:endParaRPr>
          </a:p>
          <a:p>
            <a:pPr marL="742950" indent="-742950">
              <a:buAutoNum type="arabicParenBoth" startAt="2"/>
            </a:pPr>
            <a:r>
              <a:rPr lang="en-GB" sz="4000" b="1" dirty="0"/>
              <a:t>What did the Psalmist do to get out of this spiritual depressed state?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Don’t stay in this state and enjoy it and feel sorry for ourselves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The Psalmist talks to himself and reasons with himself  v5, 11, 44:5 (this is what we must do)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rgbClr val="FF0000"/>
                </a:solidFill>
              </a:rPr>
              <a:t>Say to yourself “Why am I cast down”</a:t>
            </a:r>
          </a:p>
          <a:p>
            <a:pPr marL="0" lvl="1"/>
            <a:r>
              <a:rPr lang="en-GB" sz="4000" b="1" dirty="0"/>
              <a:t>(3) 	We will be in and out of depression, but we must 	persist with reasoning with ourselves and trusting 	God </a:t>
            </a:r>
          </a:p>
          <a:p>
            <a:pPr lvl="1"/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53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118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18</cp:revision>
  <dcterms:created xsi:type="dcterms:W3CDTF">2020-04-03T16:23:25Z</dcterms:created>
  <dcterms:modified xsi:type="dcterms:W3CDTF">2025-10-12T15:07:17Z</dcterms:modified>
</cp:coreProperties>
</file>