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04FB-DF22-4EEB-BF61-7BF8F110558C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3EBA9-D2D9-4F60-9342-0F85223CC8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6A52F-8E49-40D5-B4D8-58A505E1F408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85333-7DAB-4F45-B8F7-5436D50222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A64D9-1519-4E2D-ADAA-2BF785F7505F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A54A9-F389-4181-9341-2541092C07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69EE7-918B-412F-A2A4-B060FA3D7941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7FB0B-D81B-4BAA-91D3-93F5A32D9C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6A5E-B9D8-4A9C-9931-45C83CA3A2D8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8A4FE-6659-40CD-ACEA-7329057E20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89957-6AAF-4A97-A5D1-57A009A1D2E2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9136A-6AD7-4042-9D7B-EA2E3C4E4B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9387A-0213-45DD-8AA5-3124B020DE3C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2DC3F-7A02-4F43-98D6-D29AF75B18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2B760-3FE1-4646-82F2-4ED40053A7BB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4751F-937E-4C30-BD8E-1B073C1808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8FA85-C57A-4E15-B11F-48931C5C65D6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44D7-EDF6-4656-9C23-002DDA76D3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B2536-BC31-4E59-88A0-03BB1B4E76F8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975AA-54EC-47C9-97F9-9C98043782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954E9-7A1A-44FE-9700-58EE93E821BB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5DBCB-7F05-4534-99BA-F6FEC0794B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AADEF1-7E63-46D5-A08F-2D476A2339EC}" type="datetimeFigureOut">
              <a:rPr lang="en-GB"/>
              <a:pPr>
                <a:defRPr/>
              </a:pPr>
              <a:t>12/10/2025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5AA400-CF0F-43DD-B186-6717077425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/>
          <p:cNvSpPr>
            <a:spLocks noChangeArrowheads="1"/>
          </p:cNvSpPr>
          <p:nvPr/>
        </p:nvSpPr>
        <p:spPr bwMode="auto">
          <a:xfrm>
            <a:off x="0" y="2120659"/>
            <a:ext cx="12191999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/>
            <a:r>
              <a:rPr lang="en-GB" sz="6000" b="1" dirty="0">
                <a:latin typeface="Calibri" pitchFamily="34" charset="0"/>
              </a:rPr>
              <a:t>Bible reading </a:t>
            </a:r>
          </a:p>
          <a:p>
            <a:pPr marL="342900" indent="-342900" algn="ctr"/>
            <a:r>
              <a:rPr lang="en-GB" sz="4400" dirty="0"/>
              <a:t>Proverbs</a:t>
            </a:r>
            <a:r>
              <a:rPr lang="en-GB" sz="4000" dirty="0">
                <a:latin typeface="Calibri" pitchFamily="34" charset="0"/>
              </a:rPr>
              <a:t> </a:t>
            </a:r>
            <a:r>
              <a:rPr lang="en-GB" sz="4400" dirty="0">
                <a:latin typeface="Calibri" pitchFamily="34" charset="0"/>
              </a:rPr>
              <a:t>(</a:t>
            </a:r>
            <a:r>
              <a:rPr lang="pa-IN" sz="4000" dirty="0"/>
              <a:t>ਕਹਾਉਤਾਂ</a:t>
            </a:r>
            <a:r>
              <a:rPr lang="en-GB" sz="4000" dirty="0"/>
              <a:t>) 30:21-23</a:t>
            </a:r>
            <a:endParaRPr lang="en-GB" sz="2000" dirty="0">
              <a:latin typeface="Calibri" pitchFamily="34" charset="0"/>
            </a:endParaRPr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D22F1F8C-06F2-4750-BB6E-87FB381D3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4A393-6C47-C8A6-FD7D-2D3C2A122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ACBE2B57-C71D-610F-A981-48C09E749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6" y="67166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07B3A77-57FF-2112-BD52-0F230E399DA4}"/>
              </a:ext>
            </a:extLst>
          </p:cNvPr>
          <p:cNvSpPr txBox="1"/>
          <p:nvPr/>
        </p:nvSpPr>
        <p:spPr>
          <a:xfrm>
            <a:off x="-3857133" y="89677"/>
            <a:ext cx="11842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 dirty="0"/>
              <a:t>Four Perturbing things</a:t>
            </a:r>
            <a:endParaRPr lang="en-GB" sz="500"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C17F65-4475-9C4A-B4BA-71F2D30C4C9D}"/>
              </a:ext>
            </a:extLst>
          </p:cNvPr>
          <p:cNvSpPr txBox="1"/>
          <p:nvPr/>
        </p:nvSpPr>
        <p:spPr>
          <a:xfrm>
            <a:off x="156523" y="920227"/>
            <a:ext cx="12357848" cy="6052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800"/>
              </a:lnSpc>
              <a:buAutoNum type="arabicParenBoth"/>
            </a:pPr>
            <a:r>
              <a:rPr lang="en-GB" sz="3200" b="1" dirty="0"/>
              <a:t>  A servant when he reigns (30:22)</a:t>
            </a:r>
            <a:endParaRPr lang="en-GB" sz="3200" b="1" u="sng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</a:rPr>
              <a:t>It does not mean a servant can’t be improve himself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</a:rPr>
              <a:t>It’s a servant who takes on a role greater than his ability and rank  </a:t>
            </a:r>
          </a:p>
          <a:p>
            <a:pPr>
              <a:lnSpc>
                <a:spcPts val="3800"/>
              </a:lnSpc>
            </a:pPr>
            <a:r>
              <a:rPr lang="en-GB" sz="3200" b="1" dirty="0"/>
              <a:t>(2) A fool when he is filled with food (30:22)</a:t>
            </a:r>
            <a:endParaRPr lang="en-GB" sz="3200" b="1" u="sng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</a:rPr>
              <a:t>Someone who carries on eating when filled and gives himself over to his appetite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</a:rPr>
              <a:t>It’s someone who indulges in sin </a:t>
            </a:r>
          </a:p>
          <a:p>
            <a:pPr>
              <a:lnSpc>
                <a:spcPts val="3800"/>
              </a:lnSpc>
            </a:pPr>
            <a:r>
              <a:rPr lang="en-GB" sz="3200" b="1" dirty="0"/>
              <a:t>(3) A hateful woman when she is married (30:23)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</a:rPr>
              <a:t>This is a contentious woman who is married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</a:rPr>
              <a:t>A Jezabel type of character will lead her husband, family &amp; others astray</a:t>
            </a:r>
          </a:p>
          <a:p>
            <a:pPr>
              <a:lnSpc>
                <a:spcPts val="3800"/>
              </a:lnSpc>
            </a:pPr>
            <a:r>
              <a:rPr lang="en-GB" sz="3200" b="1" dirty="0"/>
              <a:t>(4) And a maid who succeeds her mistress (30:23)</a:t>
            </a:r>
          </a:p>
          <a:p>
            <a:pPr marL="800100" lvl="1" indent="-342900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</a:rPr>
              <a:t>This goes against the natural order of things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331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1BB03-3655-8051-81BF-FB83877FB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A7AC2204-99A6-0607-B7C7-48F2C796C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6" y="67166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013561E-FAE7-3710-A2E5-7FCF4C16860D}"/>
              </a:ext>
            </a:extLst>
          </p:cNvPr>
          <p:cNvSpPr txBox="1"/>
          <p:nvPr/>
        </p:nvSpPr>
        <p:spPr>
          <a:xfrm>
            <a:off x="174811" y="760885"/>
            <a:ext cx="11842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u="sng" dirty="0"/>
              <a:t>Wisdom – Four Perturbing things</a:t>
            </a:r>
            <a:endParaRPr lang="en-GB" sz="700"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F09E9C-3D24-C2FB-3CEC-5806566ED7D2}"/>
              </a:ext>
            </a:extLst>
          </p:cNvPr>
          <p:cNvSpPr txBox="1"/>
          <p:nvPr/>
        </p:nvSpPr>
        <p:spPr>
          <a:xfrm>
            <a:off x="89648" y="1457034"/>
            <a:ext cx="121023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What is the overall lesson from the Proverbs</a:t>
            </a:r>
          </a:p>
          <a:p>
            <a:endParaRPr lang="en-GB" sz="12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</a:rPr>
              <a:t>There is a God given order in the world and we all fit in somewhere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GB" sz="2800" dirty="0">
                <a:solidFill>
                  <a:srgbClr val="FF0000"/>
                </a:solidFill>
              </a:rPr>
              <a:t>There is an order in the home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GB" sz="2800" dirty="0">
                <a:solidFill>
                  <a:srgbClr val="FF0000"/>
                </a:solidFill>
              </a:rPr>
              <a:t>There is an order in work &amp; society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GB" sz="2800" dirty="0">
                <a:solidFill>
                  <a:srgbClr val="FF0000"/>
                </a:solidFill>
              </a:rPr>
              <a:t>There is an order in the church</a:t>
            </a:r>
          </a:p>
          <a:p>
            <a:pPr lvl="2"/>
            <a:r>
              <a:rPr lang="en-GB" sz="1400" dirty="0">
                <a:solidFill>
                  <a:srgbClr val="FF0000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</a:rPr>
              <a:t>We have roles to play, and we are to remain in our God given roles, </a:t>
            </a:r>
          </a:p>
          <a:p>
            <a:r>
              <a:rPr lang="en-GB" sz="2800" dirty="0">
                <a:solidFill>
                  <a:srgbClr val="0000FF"/>
                </a:solidFill>
              </a:rPr>
              <a:t>    according to our gender, character, gifts, abilities and intellect</a:t>
            </a:r>
          </a:p>
          <a:p>
            <a:endParaRPr lang="en-GB" sz="1400" dirty="0">
              <a:solidFill>
                <a:srgbClr val="0000FF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</a:rPr>
              <a:t>If we go beyond our roles there is chaos, and it is perturbing and worrying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0000FF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00FF"/>
                </a:solidFill>
              </a:rPr>
              <a:t>To remain in them brings harmony and peace </a:t>
            </a:r>
          </a:p>
        </p:txBody>
      </p:sp>
    </p:spTree>
    <p:extLst>
      <p:ext uri="{BB962C8B-B14F-4D97-AF65-F5344CB8AC3E}">
        <p14:creationId xmlns:p14="http://schemas.microsoft.com/office/powerpoint/2010/main" val="400611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1728</TotalTime>
  <Words>238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</dc:creator>
  <cp:lastModifiedBy>Juge Ram</cp:lastModifiedBy>
  <cp:revision>73</cp:revision>
  <dcterms:created xsi:type="dcterms:W3CDTF">2017-07-29T15:53:41Z</dcterms:created>
  <dcterms:modified xsi:type="dcterms:W3CDTF">2025-10-12T08:08:13Z</dcterms:modified>
</cp:coreProperties>
</file>