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28/06/2026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15804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0" y="2413337"/>
            <a:ext cx="12191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James (</a:t>
            </a:r>
            <a:r>
              <a:rPr lang="pa-IN" sz="5400" dirty="0"/>
              <a:t>ਯਾਕੂਬ</a:t>
            </a:r>
            <a:r>
              <a:rPr lang="en-GB" sz="6000" dirty="0"/>
              <a:t>) 4:13-16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612" y="57150"/>
            <a:ext cx="2784775" cy="56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C6E35-EFBE-0C6B-9F41-1859960AF06C}"/>
              </a:ext>
            </a:extLst>
          </p:cNvPr>
          <p:cNvSpPr txBox="1"/>
          <p:nvPr/>
        </p:nvSpPr>
        <p:spPr>
          <a:xfrm>
            <a:off x="0" y="608946"/>
            <a:ext cx="12192000" cy="64011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Life can be lived by Christians as “practical atheists” (4:13)  </a:t>
            </a:r>
          </a:p>
          <a:p>
            <a:pPr marL="1028700" lvl="1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James is not against business </a:t>
            </a:r>
          </a:p>
          <a:p>
            <a:pPr marL="1028700" lvl="1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James in not against planning </a:t>
            </a:r>
          </a:p>
          <a:p>
            <a:pPr marL="1028700" lvl="1" indent="-571500">
              <a:lnSpc>
                <a:spcPts val="2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James is criticising the confidence and pride that had no thought of God in their future plans</a:t>
            </a:r>
            <a:b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8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Life is like a vapour (4v14)</a:t>
            </a:r>
          </a:p>
          <a:p>
            <a:pPr lvl="2">
              <a:lnSpc>
                <a:spcPts val="3200"/>
              </a:lnSpc>
              <a:spcAft>
                <a:spcPts val="800"/>
              </a:spcAft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your life? </a:t>
            </a:r>
          </a:p>
          <a:p>
            <a:pPr marL="2114550" lvl="3" indent="-742950">
              <a:lnSpc>
                <a:spcPts val="2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Life is fragile</a:t>
            </a:r>
          </a:p>
          <a:p>
            <a:pPr marL="2114550" lvl="3" indent="-742950">
              <a:lnSpc>
                <a:spcPts val="2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Life is short </a:t>
            </a:r>
          </a:p>
          <a:p>
            <a:pPr marL="2114550" lvl="3" indent="-742950">
              <a:lnSpc>
                <a:spcPts val="2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Life will end </a:t>
            </a:r>
          </a:p>
          <a:p>
            <a:pPr lvl="2" algn="r" rtl="1">
              <a:lnSpc>
                <a:spcPts val="1400"/>
              </a:lnSpc>
              <a:spcAft>
                <a:spcPts val="800"/>
              </a:spcAft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GB" sz="36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Life is in God’s Sovereign hands (15-17)</a:t>
            </a:r>
          </a:p>
          <a:p>
            <a:pPr marL="1028700" lvl="1" indent="-571500">
              <a:lnSpc>
                <a:spcPts val="26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Its not “Kismet”, “Karma” or “luck” and “chance” </a:t>
            </a:r>
          </a:p>
          <a:p>
            <a:pPr marL="1028700" lvl="1" indent="-571500">
              <a:lnSpc>
                <a:spcPts val="26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Its if “God wills” </a:t>
            </a: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1934</TotalTime>
  <Words>110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48</cp:revision>
  <dcterms:created xsi:type="dcterms:W3CDTF">2026-03-07T11:36:35Z</dcterms:created>
  <dcterms:modified xsi:type="dcterms:W3CDTF">2026-06-28T07:37:30Z</dcterms:modified>
</cp:coreProperties>
</file>